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1" r:id="rId4"/>
    <p:sldId id="259" r:id="rId5"/>
    <p:sldId id="263" r:id="rId6"/>
    <p:sldId id="258" r:id="rId7"/>
    <p:sldId id="262" r:id="rId8"/>
    <p:sldId id="260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>
        <a:alpha val="0"/>
      </a:srgbClr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1518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2C0BD-87B9-4D59-B530-5E450DB8DD60}" type="datetimeFigureOut">
              <a:rPr lang="en-GB" smtClean="0"/>
              <a:t>22/06/2025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B71E8-7EE0-4BCE-89CC-A3A56A6CD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296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71E8-7EE0-4BCE-89CC-A3A56A6CDE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784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29379-FCEB-FE64-3F08-F917B606F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C4AF5E-9C68-1BB7-A5C3-2925E32838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12B1AD-1321-1667-262D-E7DA482FF0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207DC-EF18-68E7-26CD-E1F82D7F21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71E8-7EE0-4BCE-89CC-A3A56A6CDE6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242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71E8-7EE0-4BCE-89CC-A3A56A6CDE6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587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12AF1-2B6F-2B5E-62A0-815EF7865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7D3357-1B6C-D994-4622-86D34E57E9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0E0CE0-C803-D8AC-9998-9D9657966A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0B5E8-4272-9913-1D8B-DD3B0E14D2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71E8-7EE0-4BCE-89CC-A3A56A6CDE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040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71E8-7EE0-4BCE-89CC-A3A56A6CDE6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557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E35CB-A993-E46F-631E-7BA19D46D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5C7184-B776-2B31-0D77-F11D1BC2F7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0B15C7-9B22-4DE8-467C-C2A69FB58E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F348C-96EB-8FA3-D16E-A2D2D8AEA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71E8-7EE0-4BCE-89CC-A3A56A6CDE6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357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71E8-7EE0-4BCE-89CC-A3A56A6CDE6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659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196BA-2E70-BBA0-2D73-87A5B3D97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7EFDCD-0127-B04C-D0E8-B828B01012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355CA9-D089-24E3-BAB0-1621896938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6CE7B-3BE2-CE61-A4D3-A2093BD4DF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71E8-7EE0-4BCE-89CC-A3A56A6CDE6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272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71E8-7EE0-4BCE-89CC-A3A56A6CDE6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0199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333BC-5EE9-8F1C-19D0-D2E59CCB2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ED5AB2-E858-64B2-F53F-9722F6575D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C911D1-9D0A-190D-D0A1-262DB08410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CC94A-569D-96EA-0A82-B976D21860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71E8-7EE0-4BCE-89CC-A3A56A6CDE6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89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1BC8-6DC2-4643-B2A9-FA2972449980}" type="datetime1">
              <a:rPr lang="en-GB" smtClean="0"/>
              <a:t>22/06/2025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05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9DFA-B791-4A1F-AE87-1AF9C33E7556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5B0D7-F936-4355-89BA-4483BBCA05FB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652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98B1C-D3EC-4311-9467-3C51BC5399A3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45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E868-18F9-411E-BFEA-E86176D8645D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5249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0835-5042-43ED-841F-10FA2A150137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91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C8D3-CB12-4239-BA8E-19E2C58318DA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290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9CC-59DE-4810-A7E0-F1D50EEBD189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7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2BAB6-24AF-4C08-9DAD-6170E63BC017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87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4B722-9813-4922-9B3D-2D086838FE5C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79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1955-1225-4C4A-AE91-80E4A3517618}" type="datetime1">
              <a:rPr lang="en-GB" smtClean="0"/>
              <a:t>22/06/2025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2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2FD71-7D5B-4EF1-945F-9FFF0C8B05B1}" type="datetime1">
              <a:rPr lang="en-GB" smtClean="0"/>
              <a:t>22/06/2025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7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4264-6158-4414-BAA1-29F4040C4FAB}" type="datetime1">
              <a:rPr lang="en-GB" smtClean="0"/>
              <a:t>22/06/2025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3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93-99AC-46A2-AE3F-9AE98365D105}" type="datetime1">
              <a:rPr lang="en-GB" smtClean="0"/>
              <a:t>22/06/2025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4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5368-C8A4-4656-BAB7-E57DC5BFDB55}" type="datetime1">
              <a:rPr lang="en-GB" smtClean="0"/>
              <a:t>22/06/2025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0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64E3-7BB1-4976-9C84-3D46AA873F42}" type="datetime1">
              <a:rPr lang="en-GB" smtClean="0"/>
              <a:t>22/06/2025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2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1926F-80A8-4B61-8F92-D53E0BE5D138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Microsoft PowerPoint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4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8701" y="2404532"/>
            <a:ext cx="5826719" cy="1646302"/>
          </a:xfrm>
        </p:spPr>
        <p:txBody>
          <a:bodyPr/>
          <a:lstStyle/>
          <a:p>
            <a:r>
              <a:rPr sz="4000" b="1" dirty="0">
                <a:solidFill>
                  <a:srgbClr val="444341"/>
                </a:solidFill>
                <a:latin typeface="Aptos"/>
              </a:rPr>
              <a:t>The Amazing Tool That is Microsoft PowerPoint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z="2000" b="0" dirty="0">
                <a:solidFill>
                  <a:srgbClr val="444341"/>
                </a:solidFill>
                <a:latin typeface="Aptos"/>
              </a:rPr>
              <a:t>Unlocking Creativity and Communication</a:t>
            </a:r>
          </a:p>
          <a:p>
            <a:r>
              <a:rPr dirty="0"/>
              <a:t>Presented by Gemma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6C1A7-9FD7-D701-0590-DDAD25F1B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C0146-6902-F877-1586-230842A10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3C350-12CB-8C43-1F60-D3D115A67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Increases confidence in presenting ideas.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Valuable skill for many careers and industries.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Helps you stand out with polished, engaging presentations.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5F22A-AE90-CEAD-1602-9AF44246B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8816-BCEF-4917-AF27-2E365C5542E6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5152C-C154-5D86-FF07-BBDA038A7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29271-C568-FC81-13B3-12AA48D0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615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PowerPoint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01708"/>
            <a:ext cx="6787794" cy="3654583"/>
          </a:xfrm>
        </p:spPr>
        <p:txBody>
          <a:bodyPr numCol="1" spcCol="180000">
            <a:normAutofit fontScale="85000" lnSpcReduction="10000"/>
          </a:bodyPr>
          <a:lstStyle/>
          <a:p>
            <a:r>
              <a:rPr sz="1800" b="0" dirty="0">
                <a:solidFill>
                  <a:srgbClr val="444341"/>
                </a:solidFill>
                <a:latin typeface="Aptos"/>
              </a:rPr>
              <a:t>Microsoft PowerPoint is a powerful presentation software used worldwide.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It helps users communicate ideas clearly and visually.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Ideal for business, education, and personal use.</a:t>
            </a:r>
            <a:endParaRPr lang="en-GB" sz="1800" b="0" dirty="0">
              <a:solidFill>
                <a:srgbClr val="444341"/>
              </a:solidFill>
              <a:latin typeface="Aptos"/>
            </a:endParaRPr>
          </a:p>
          <a:p>
            <a:r>
              <a:rPr lang="en-GB" dirty="0">
                <a:solidFill>
                  <a:srgbClr val="444341"/>
                </a:solidFill>
                <a:latin typeface="Aptos"/>
              </a:rPr>
              <a:t>Microsoft PowerPoint is a powerful presentation software used worldwide.</a:t>
            </a:r>
          </a:p>
          <a:p>
            <a:r>
              <a:rPr lang="en-GB" dirty="0">
                <a:solidFill>
                  <a:srgbClr val="444341"/>
                </a:solidFill>
                <a:latin typeface="Aptos"/>
              </a:rPr>
              <a:t>It helps users communicate ideas clearly and visually.</a:t>
            </a:r>
          </a:p>
          <a:p>
            <a:r>
              <a:rPr lang="en-GB" dirty="0">
                <a:solidFill>
                  <a:srgbClr val="444341"/>
                </a:solidFill>
                <a:latin typeface="Aptos"/>
              </a:rPr>
              <a:t>Ideal for business, education, and personal use.</a:t>
            </a:r>
          </a:p>
          <a:p>
            <a:r>
              <a:rPr lang="en-GB" dirty="0">
                <a:solidFill>
                  <a:srgbClr val="444341"/>
                </a:solidFill>
                <a:latin typeface="Aptos"/>
              </a:rPr>
              <a:t>It helps users communicate ideas clearly and visually.</a:t>
            </a:r>
          </a:p>
          <a:p>
            <a:r>
              <a:rPr lang="en-GB" dirty="0">
                <a:solidFill>
                  <a:srgbClr val="444341"/>
                </a:solidFill>
                <a:latin typeface="Aptos"/>
              </a:rPr>
              <a:t>Ideal for business, education, and personal use.</a:t>
            </a:r>
          </a:p>
          <a:p>
            <a:r>
              <a:rPr lang="en-GB" dirty="0">
                <a:solidFill>
                  <a:srgbClr val="444341"/>
                </a:solidFill>
                <a:latin typeface="Aptos"/>
              </a:rPr>
              <a:t>Microsoft PowerPoint is a powerful presentation software used worldwide.</a:t>
            </a:r>
          </a:p>
          <a:p>
            <a:r>
              <a:rPr lang="en-GB" dirty="0">
                <a:solidFill>
                  <a:srgbClr val="444341"/>
                </a:solidFill>
                <a:latin typeface="Aptos"/>
              </a:rPr>
              <a:t>Microsoft PowerPoint is a powerful presentation software used worldwide.</a:t>
            </a:r>
          </a:p>
          <a:p>
            <a:endParaRPr lang="en-GB" dirty="0">
              <a:solidFill>
                <a:srgbClr val="444341"/>
              </a:solidFill>
              <a:latin typeface="Apto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A4D35-B1DE-5839-BF66-144E3FCF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18212" y="6321583"/>
            <a:ext cx="1039418" cy="365125"/>
          </a:xfrm>
        </p:spPr>
        <p:txBody>
          <a:bodyPr/>
          <a:lstStyle/>
          <a:p>
            <a:fld id="{87552315-195B-432B-BA5E-ECA0F0B31301}" type="datetime1">
              <a:rPr lang="en-GB" smtClean="0"/>
              <a:t>22/06/2025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180D9-90D8-63E3-5B53-C1AB2055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3960" y="6292086"/>
            <a:ext cx="4622973" cy="365125"/>
          </a:xfrm>
        </p:spPr>
        <p:txBody>
          <a:bodyPr/>
          <a:lstStyle/>
          <a:p>
            <a:r>
              <a:rPr lang="en-US" dirty="0"/>
              <a:t>Microsoft PowerPoint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EA43E-F623-9704-B3F6-42B5E811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4401" y="6336331"/>
            <a:ext cx="512638" cy="365125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2</a:t>
            </a:fld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B769E-8920-42CF-0E2D-3A974B093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4BBBC-BDEC-8DDB-1C9A-1D0EA8AFB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PowerPoint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95765-88C5-2E5A-E973-FF5ABD145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Microsoft PowerPoint is a powerful presentation software used worldwide.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It helps users communicate ideas clearly and visually.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Ideal for business, education, and personal use.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EBF12-79F1-235A-CA7F-718BE43C7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18212" y="6321583"/>
            <a:ext cx="1039418" cy="365125"/>
          </a:xfrm>
        </p:spPr>
        <p:txBody>
          <a:bodyPr/>
          <a:lstStyle/>
          <a:p>
            <a:fld id="{87552315-195B-432B-BA5E-ECA0F0B31301}" type="datetime1">
              <a:rPr lang="en-GB" smtClean="0"/>
              <a:t>22/06/2025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9F8BE-3D6E-D833-1C4E-2C44AD5A9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3960" y="6292086"/>
            <a:ext cx="4622973" cy="365125"/>
          </a:xfrm>
        </p:spPr>
        <p:txBody>
          <a:bodyPr/>
          <a:lstStyle/>
          <a:p>
            <a:r>
              <a:rPr lang="en-US" dirty="0"/>
              <a:t>Microsoft PowerPoint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44DCE-6A9D-E6AF-DCE0-88A3C1BC3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4401" y="6336331"/>
            <a:ext cx="512638" cy="365125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3</a:t>
            </a:fld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680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 of Using PowerPoint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 sz="1800" b="0">
                <a:solidFill>
                  <a:srgbClr val="444341"/>
                </a:solidFill>
                <a:latin typeface="Aptos"/>
              </a:rPr>
              <a:t>Enhances communication through visual storytelling.</a:t>
            </a:r>
          </a:p>
          <a:p>
            <a:r>
              <a:rPr sz="1800" b="0">
                <a:solidFill>
                  <a:srgbClr val="444341"/>
                </a:solidFill>
                <a:latin typeface="Aptos"/>
              </a:rPr>
              <a:t>Makes complex information easier to understand.</a:t>
            </a:r>
          </a:p>
          <a:p>
            <a:r>
              <a:rPr sz="1800" b="0">
                <a:solidFill>
                  <a:srgbClr val="444341"/>
                </a:solidFill>
                <a:latin typeface="Aptos"/>
              </a:rPr>
              <a:t>Allows collaboration with others easily.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4E8F3-68A6-2C5D-7589-F1E691630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73D8B-B58B-7C1B-3CC9-61CC6B21F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C94BD-33CE-1E82-582D-52747B3B0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 of Using PowerPoint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DB1FC-A3E3-8A44-F90C-3D2D4153A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 sz="1800" b="0">
                <a:solidFill>
                  <a:srgbClr val="444341"/>
                </a:solidFill>
                <a:latin typeface="Aptos"/>
              </a:rPr>
              <a:t>Enhances communication through visual storytelling.</a:t>
            </a:r>
          </a:p>
          <a:p>
            <a:r>
              <a:rPr sz="1800" b="0">
                <a:solidFill>
                  <a:srgbClr val="444341"/>
                </a:solidFill>
                <a:latin typeface="Aptos"/>
              </a:rPr>
              <a:t>Makes complex information easier to understand.</a:t>
            </a:r>
          </a:p>
          <a:p>
            <a:r>
              <a:rPr sz="1800" b="0">
                <a:solidFill>
                  <a:srgbClr val="444341"/>
                </a:solidFill>
                <a:latin typeface="Aptos"/>
              </a:rPr>
              <a:t>Allows collaboration with others easily.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19763-49E5-A84D-6142-44CC28325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122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Features of PowerPoint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Slide design and templates for professional-looking presentations.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Multimedia support: images, videos, audio, and animations.</a:t>
            </a:r>
          </a:p>
          <a:p>
            <a:r>
              <a:rPr sz="1800" b="0" dirty="0" err="1">
                <a:solidFill>
                  <a:srgbClr val="444341"/>
                </a:solidFill>
                <a:latin typeface="Aptos"/>
              </a:rPr>
              <a:t>Customisable</a:t>
            </a:r>
            <a:r>
              <a:rPr sz="1800" b="0" dirty="0">
                <a:solidFill>
                  <a:srgbClr val="444341"/>
                </a:solidFill>
                <a:latin typeface="Aptos"/>
              </a:rPr>
              <a:t> slide transitions and effects.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0F274-3AFF-62FC-E465-95F469B0E3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62769" y="6299931"/>
            <a:ext cx="838226" cy="365125"/>
          </a:xfrm>
        </p:spPr>
        <p:txBody>
          <a:bodyPr/>
          <a:lstStyle/>
          <a:p>
            <a:fld id="{0B3D3DE4-6FFA-444C-B260-6835A62F8FEB}" type="datetime1">
              <a:rPr lang="en-GB" smtClean="0"/>
              <a:t>22/06/2025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BF6A9-D075-F0D7-85D0-CEDAD882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289" y="6275909"/>
            <a:ext cx="512638" cy="365125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6</a:t>
            </a:fld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81B5F-581D-A239-8CCE-47B1A4FE6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563B-D193-8DEA-7E5A-B9DBBBD96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Features of PowerPoint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AD9FD-71BF-DE02-3D0D-A83EF04FB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Slide design and templates for professional-looking presentations.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Multimedia support: images, videos, audio, and animations.</a:t>
            </a:r>
          </a:p>
          <a:p>
            <a:r>
              <a:rPr sz="1800" b="0" dirty="0" err="1">
                <a:solidFill>
                  <a:srgbClr val="444341"/>
                </a:solidFill>
                <a:latin typeface="Aptos"/>
              </a:rPr>
              <a:t>Customisable</a:t>
            </a:r>
            <a:r>
              <a:rPr sz="1800" b="0" dirty="0">
                <a:solidFill>
                  <a:srgbClr val="444341"/>
                </a:solidFill>
                <a:latin typeface="Aptos"/>
              </a:rPr>
              <a:t> slide transitions and effects.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200FB-60C5-2385-B928-D3C867FB57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62769" y="6299931"/>
            <a:ext cx="838226" cy="365125"/>
          </a:xfrm>
        </p:spPr>
        <p:txBody>
          <a:bodyPr/>
          <a:lstStyle/>
          <a:p>
            <a:fld id="{0B3D3DE4-6FFA-444C-B260-6835A62F8FEB}" type="datetime1">
              <a:rPr lang="en-GB" smtClean="0"/>
              <a:t>22/06/2025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7E7C3-9584-A8E2-A239-EDB5149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289" y="6275909"/>
            <a:ext cx="512638" cy="365125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</a:rPr>
              <a:t>7</a:t>
            </a:fld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61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Why Learn PowerPoint?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Increases confidence in presenting ideas.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Valuable skill for many careers and industries.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Helps you stand out with polished, engaging presentations.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B1A01-84D7-FCE3-F1CF-8D0D70A7A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8816-BCEF-4917-AF27-2E365C5542E6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FD540-47C1-72D7-5FB4-73E2C435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58144-15F7-6A09-0B17-47A169B92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C011A-6C83-2429-64DC-C78D95922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883BA-F7DC-C287-A10D-024FFEE9F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Why Learn PowerPoint?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BF6A3-881F-FD2B-F701-3B0E0E638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Increases confidence in presenting ideas.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Valuable skill for many careers and industries.</a:t>
            </a:r>
          </a:p>
          <a:p>
            <a:r>
              <a:rPr sz="1800" b="0" dirty="0">
                <a:solidFill>
                  <a:srgbClr val="444341"/>
                </a:solidFill>
                <a:latin typeface="Aptos"/>
              </a:rPr>
              <a:t>Helps you stand out with polished, engaging presentations.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4A21B-7552-C3CC-FE0A-0BC4E9B4A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8816-BCEF-4917-AF27-2E365C5542E6}" type="datetime1">
              <a:rPr lang="en-GB" smtClean="0"/>
              <a:t>22/06/2025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B9972-D165-499A-9C3F-6C7B84441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Microsoft PowerPoint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42194-9520-AFBB-8595-84B06D70A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69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371</Words>
  <Application>Microsoft Office PowerPoint</Application>
  <PresentationFormat>On-screen Show (4:3)</PresentationFormat>
  <Paragraphs>85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Trebuchet MS</vt:lpstr>
      <vt:lpstr>Wingdings 3</vt:lpstr>
      <vt:lpstr>Facet</vt:lpstr>
      <vt:lpstr>The Amazing Tool That is Microsoft PowerPoint</vt:lpstr>
      <vt:lpstr>Introduction to PowerPoint</vt:lpstr>
      <vt:lpstr>Introduction to PowerPoint</vt:lpstr>
      <vt:lpstr>Benefits of Using PowerPoint</vt:lpstr>
      <vt:lpstr>Benefits of Using PowerPoint</vt:lpstr>
      <vt:lpstr>Key Features of PowerPoint</vt:lpstr>
      <vt:lpstr>Key Features of PowerPoint</vt:lpstr>
      <vt:lpstr>Why Learn PowerPoint?</vt:lpstr>
      <vt:lpstr>Why Learn PowerPoint?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2025-06-16T18:12:10Z</dcterms:created>
  <dcterms:modified xsi:type="dcterms:W3CDTF">2025-06-22T16:23:00Z</dcterms:modified>
  <cp:category/>
  <cp:contentStatus/>
</cp:coreProperties>
</file>